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305" r:id="rId3"/>
    <p:sldId id="306" r:id="rId4"/>
    <p:sldId id="258" r:id="rId5"/>
    <p:sldId id="307" r:id="rId6"/>
    <p:sldId id="308" r:id="rId7"/>
    <p:sldId id="310" r:id="rId8"/>
    <p:sldId id="311" r:id="rId9"/>
    <p:sldId id="259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C51AFD-07D5-488D-8568-C6E812BB0694}">
  <a:tblStyle styleId="{C3C51AFD-07D5-488D-8568-C6E812BB06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8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4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37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21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39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58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0" r:id="rId6"/>
    <p:sldLayoutId id="2147483661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INDONESIA WEATHER 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Raden Bimo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ETL &amp; Visualization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223820" y="21554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223820" y="1468042"/>
            <a:ext cx="2911580" cy="3103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400" dirty="0"/>
              <a:t>Accurate weather prediction and visualization are crucial in Indonesia due to its diverse geography. </a:t>
            </a:r>
          </a:p>
          <a:p>
            <a:pPr marL="0" indent="0" algn="just">
              <a:spcAft>
                <a:spcPts val="1600"/>
              </a:spcAft>
              <a:buNone/>
            </a:pPr>
            <a:r>
              <a:rPr lang="en-US" sz="1400" dirty="0"/>
              <a:t>In the current era of rapid technological advancements, AI has emerged as a powerful tool solve many problem we have. </a:t>
            </a:r>
          </a:p>
          <a:p>
            <a:pPr marL="0" indent="0" algn="just">
              <a:spcAft>
                <a:spcPts val="1600"/>
              </a:spcAft>
              <a:buNone/>
            </a:pPr>
            <a:r>
              <a:rPr lang="en-US" sz="1400" dirty="0"/>
              <a:t>The objective of this project is to implement an ETL process, enabling weather prediction and visualization in Indonesia.</a:t>
            </a:r>
            <a:endParaRPr sz="1400"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5137712" y="1861006"/>
            <a:ext cx="0" cy="26429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C063DF-345E-2693-18AF-8DEE257F0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59" r="25352"/>
          <a:stretch/>
        </p:blipFill>
        <p:spPr>
          <a:xfrm>
            <a:off x="1" y="0"/>
            <a:ext cx="47911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Pipeline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026200" y="4007925"/>
            <a:ext cx="7172100" cy="113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project run very straight forward, It begins by ingesting CSV data using the Airflow Hook. Then transformed using pandas and polars libraries before being loaded into a database. Finally, the visualization using Flask and Dash with </a:t>
            </a:r>
            <a:r>
              <a:rPr lang="en-US" dirty="0" err="1"/>
              <a:t>plotly</a:t>
            </a:r>
            <a:r>
              <a:rPr lang="en-US" dirty="0"/>
              <a:t> integration. However, it is important to note that the project is still in the development phase. The next step involves the implementation of the AI component.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0C2A113-6FF5-9A68-E558-7B96F927D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2" t="17631" r="4463" b="31264"/>
          <a:stretch/>
        </p:blipFill>
        <p:spPr>
          <a:xfrm>
            <a:off x="1026200" y="1248248"/>
            <a:ext cx="7172100" cy="2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1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385095" y="16131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362042" y="2458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Airflow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362042" y="299053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Airflow DAG and setup to ETL data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783712" y="2458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783709" y="299053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</a:t>
            </a:r>
            <a:r>
              <a:rPr lang="en" dirty="0"/>
              <a:t>pp configuration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85092" y="2458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85092" y="299053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API to get the data from Visualcrossing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362045" y="16131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783706" y="16131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219995" y="23886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196945" y="23886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609300" y="244018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78;p40">
            <a:extLst>
              <a:ext uri="{FF2B5EF4-FFF2-40B4-BE49-F238E27FC236}">
                <a16:creationId xmlns:a16="http://schemas.microsoft.com/office/drawing/2014/main" id="{BF7521C0-ED4E-40CD-F9F4-80BC6372164C}"/>
              </a:ext>
            </a:extLst>
          </p:cNvPr>
          <p:cNvSpPr txBox="1">
            <a:spLocks/>
          </p:cNvSpPr>
          <p:nvPr/>
        </p:nvSpPr>
        <p:spPr>
          <a:xfrm>
            <a:off x="4092502" y="1052385"/>
            <a:ext cx="112184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2400" dirty="0"/>
              <a:t>Stack</a:t>
            </a:r>
          </a:p>
        </p:txBody>
      </p: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0A13843B-7603-2649-762B-F9B403358DE1}"/>
              </a:ext>
            </a:extLst>
          </p:cNvPr>
          <p:cNvSpPr txBox="1">
            <a:spLocks/>
          </p:cNvSpPr>
          <p:nvPr/>
        </p:nvSpPr>
        <p:spPr>
          <a:xfrm>
            <a:off x="4609165" y="2458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</a:t>
            </a:r>
            <a:r>
              <a:rPr lang="en-ID" dirty="0" err="1"/>
              <a:t>atabase</a:t>
            </a:r>
            <a:r>
              <a:rPr lang="en-ID" dirty="0"/>
              <a:t> </a:t>
            </a:r>
          </a:p>
        </p:txBody>
      </p:sp>
      <p:sp>
        <p:nvSpPr>
          <p:cNvPr id="9" name="Google Shape;182;p40">
            <a:extLst>
              <a:ext uri="{FF2B5EF4-FFF2-40B4-BE49-F238E27FC236}">
                <a16:creationId xmlns:a16="http://schemas.microsoft.com/office/drawing/2014/main" id="{72CD2730-9EFA-399B-B33F-D90112257F7D}"/>
              </a:ext>
            </a:extLst>
          </p:cNvPr>
          <p:cNvSpPr txBox="1">
            <a:spLocks/>
          </p:cNvSpPr>
          <p:nvPr/>
        </p:nvSpPr>
        <p:spPr>
          <a:xfrm>
            <a:off x="4609162" y="299053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dirty="0"/>
              <a:t>Database structure</a:t>
            </a:r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988CA980-3290-6D00-C091-45C141291A96}"/>
              </a:ext>
            </a:extLst>
          </p:cNvPr>
          <p:cNvSpPr txBox="1">
            <a:spLocks/>
          </p:cNvSpPr>
          <p:nvPr/>
        </p:nvSpPr>
        <p:spPr>
          <a:xfrm>
            <a:off x="4609159" y="161316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11" name="Google Shape;189;p40">
            <a:extLst>
              <a:ext uri="{FF2B5EF4-FFF2-40B4-BE49-F238E27FC236}">
                <a16:creationId xmlns:a16="http://schemas.microsoft.com/office/drawing/2014/main" id="{F3522639-2AE8-5693-0477-B33CAF7453B4}"/>
              </a:ext>
            </a:extLst>
          </p:cNvPr>
          <p:cNvCxnSpPr/>
          <p:nvPr/>
        </p:nvCxnSpPr>
        <p:spPr>
          <a:xfrm>
            <a:off x="5444059" y="23886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6870F8E1-CB21-BDE0-9858-3D20E12FB3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23362">
            <a:off x="1235495" y="-85273"/>
            <a:ext cx="5584641" cy="16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37977" y="743697"/>
            <a:ext cx="30591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from API</a:t>
            </a:r>
            <a:br>
              <a:rPr lang="en" dirty="0"/>
            </a:br>
            <a:r>
              <a:rPr lang="en" dirty="0"/>
              <a:t>Visualcrossing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430750" y="757197"/>
            <a:ext cx="14736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53991A-63EE-22A7-F41E-A6377D83F2D6}"/>
              </a:ext>
            </a:extLst>
          </p:cNvPr>
          <p:cNvSpPr txBox="1"/>
          <p:nvPr/>
        </p:nvSpPr>
        <p:spPr>
          <a:xfrm>
            <a:off x="366515" y="1709393"/>
            <a:ext cx="8452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https://weather.visualcrossing.com/VisualCrossingWebServices/rest/services/timeline/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{city}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{start_date}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{end_date}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?unitGroup=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{us}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&amp;include=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{range_data}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&amp;key=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{api_key}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&amp;contentType=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{file_type}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B5B-22C9-A04C-F7CB-C228A55205A9}"/>
              </a:ext>
            </a:extLst>
          </p:cNvPr>
          <p:cNvSpPr txBox="1"/>
          <p:nvPr/>
        </p:nvSpPr>
        <p:spPr>
          <a:xfrm>
            <a:off x="430750" y="2573167"/>
            <a:ext cx="83882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website already provides API results in a CSV file format, making the task much easier. The API breakdown includes the following parameters: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city: </a:t>
            </a:r>
            <a:r>
              <a:rPr lang="en-US" dirty="0">
                <a:solidFill>
                  <a:schemeClr val="bg1"/>
                </a:solidFill>
              </a:rPr>
              <a:t>is the address, partial address or </a:t>
            </a:r>
            <a:r>
              <a:rPr lang="en-US" dirty="0" err="1">
                <a:solidFill>
                  <a:schemeClr val="bg1"/>
                </a:solidFill>
              </a:rPr>
              <a:t>latitude,longitude</a:t>
            </a:r>
            <a:r>
              <a:rPr lang="en-US" dirty="0">
                <a:solidFill>
                  <a:schemeClr val="bg1"/>
                </a:solidFill>
              </a:rPr>
              <a:t> location for which to retrieve weather 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start_date</a:t>
            </a:r>
            <a:r>
              <a:rPr lang="en-ID" dirty="0">
                <a:solidFill>
                  <a:schemeClr val="bg1"/>
                </a:solidFill>
              </a:rPr>
              <a:t>: start date shown (</a:t>
            </a:r>
            <a:r>
              <a:rPr lang="en-ID" dirty="0" err="1">
                <a:solidFill>
                  <a:schemeClr val="bg1"/>
                </a:solidFill>
              </a:rPr>
              <a:t>yyyy</a:t>
            </a:r>
            <a:r>
              <a:rPr lang="en-ID" dirty="0">
                <a:solidFill>
                  <a:schemeClr val="bg1"/>
                </a:solidFill>
              </a:rPr>
              <a:t>-MM-dd)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end_date</a:t>
            </a:r>
            <a:r>
              <a:rPr lang="en-ID" dirty="0">
                <a:solidFill>
                  <a:schemeClr val="bg1"/>
                </a:solidFill>
              </a:rPr>
              <a:t>: final date shown (</a:t>
            </a:r>
            <a:r>
              <a:rPr lang="en-ID" dirty="0" err="1">
                <a:solidFill>
                  <a:schemeClr val="bg1"/>
                </a:solidFill>
              </a:rPr>
              <a:t>yyyy</a:t>
            </a:r>
            <a:r>
              <a:rPr lang="en-ID" dirty="0">
                <a:solidFill>
                  <a:schemeClr val="bg1"/>
                </a:solidFill>
              </a:rPr>
              <a:t>-MM-dd)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range_data</a:t>
            </a:r>
            <a:r>
              <a:rPr lang="en-ID" dirty="0">
                <a:solidFill>
                  <a:schemeClr val="bg1"/>
                </a:solidFill>
              </a:rPr>
              <a:t>: aggregate the data will </a:t>
            </a:r>
            <a:r>
              <a:rPr lang="en-ID" dirty="0" err="1">
                <a:solidFill>
                  <a:schemeClr val="bg1"/>
                </a:solidFill>
              </a:rPr>
              <a:t>retieve</a:t>
            </a:r>
            <a:r>
              <a:rPr lang="en-ID" dirty="0">
                <a:solidFill>
                  <a:schemeClr val="bg1"/>
                </a:solidFill>
              </a:rPr>
              <a:t> (hour, day, month)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api_key</a:t>
            </a:r>
            <a:r>
              <a:rPr lang="en-ID" dirty="0">
                <a:solidFill>
                  <a:schemeClr val="bg1"/>
                </a:solidFill>
              </a:rPr>
              <a:t>: key given to an account from website to retrieve the 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File_type</a:t>
            </a:r>
            <a:r>
              <a:rPr lang="en-ID" dirty="0">
                <a:solidFill>
                  <a:schemeClr val="bg1"/>
                </a:solidFill>
              </a:rPr>
              <a:t>: The type of the file data retrieved</a:t>
            </a:r>
          </a:p>
        </p:txBody>
      </p:sp>
      <p:sp>
        <p:nvSpPr>
          <p:cNvPr id="12" name="Google Shape;280;p50">
            <a:extLst>
              <a:ext uri="{FF2B5EF4-FFF2-40B4-BE49-F238E27FC236}">
                <a16:creationId xmlns:a16="http://schemas.microsoft.com/office/drawing/2014/main" id="{397E258B-B2B2-6814-3A0D-47E4A70F2400}"/>
              </a:ext>
            </a:extLst>
          </p:cNvPr>
          <p:cNvSpPr txBox="1">
            <a:spLocks/>
          </p:cNvSpPr>
          <p:nvPr/>
        </p:nvSpPr>
        <p:spPr>
          <a:xfrm>
            <a:off x="537977" y="147887"/>
            <a:ext cx="77892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3200" dirty="0"/>
              <a:t>O1</a:t>
            </a:r>
          </a:p>
        </p:txBody>
      </p:sp>
    </p:spTree>
    <p:extLst>
      <p:ext uri="{BB962C8B-B14F-4D97-AF65-F5344CB8AC3E}">
        <p14:creationId xmlns:p14="http://schemas.microsoft.com/office/powerpoint/2010/main" val="420113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6870F8E1-CB21-BDE0-9858-3D20E12FB3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23362">
            <a:off x="1235495" y="-85273"/>
            <a:ext cx="5584641" cy="16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37977" y="743697"/>
            <a:ext cx="30591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Airflow Structure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430750" y="757197"/>
            <a:ext cx="14736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6F0B5B-22C9-A04C-F7CB-C228A55205A9}"/>
              </a:ext>
            </a:extLst>
          </p:cNvPr>
          <p:cNvSpPr txBox="1"/>
          <p:nvPr/>
        </p:nvSpPr>
        <p:spPr>
          <a:xfrm>
            <a:off x="287166" y="4643826"/>
            <a:ext cx="838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Google Shape;280;p50">
            <a:extLst>
              <a:ext uri="{FF2B5EF4-FFF2-40B4-BE49-F238E27FC236}">
                <a16:creationId xmlns:a16="http://schemas.microsoft.com/office/drawing/2014/main" id="{397E258B-B2B2-6814-3A0D-47E4A70F2400}"/>
              </a:ext>
            </a:extLst>
          </p:cNvPr>
          <p:cNvSpPr txBox="1">
            <a:spLocks/>
          </p:cNvSpPr>
          <p:nvPr/>
        </p:nvSpPr>
        <p:spPr>
          <a:xfrm>
            <a:off x="537977" y="147887"/>
            <a:ext cx="77892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3200" dirty="0"/>
              <a:t>O2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A34FA-FE0E-9524-EE76-39CCF796F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7" t="35262" r="23141" b="25069"/>
          <a:stretch/>
        </p:blipFill>
        <p:spPr>
          <a:xfrm>
            <a:off x="352307" y="1350529"/>
            <a:ext cx="3988298" cy="129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4D63E-6C55-2FD3-EF46-27AEC4AC9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t="46445" r="52562" b="38505"/>
          <a:stretch/>
        </p:blipFill>
        <p:spPr>
          <a:xfrm>
            <a:off x="4708026" y="2804773"/>
            <a:ext cx="4194149" cy="774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1499EF-DF07-7308-80C5-DDC740A594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1" t="51441" r="55010" b="28283"/>
          <a:stretch/>
        </p:blipFill>
        <p:spPr>
          <a:xfrm>
            <a:off x="319736" y="3781558"/>
            <a:ext cx="4053439" cy="1042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09BA9D-E242-72C8-2101-E2128D7E2A89}"/>
              </a:ext>
            </a:extLst>
          </p:cNvPr>
          <p:cNvSpPr txBox="1"/>
          <p:nvPr/>
        </p:nvSpPr>
        <p:spPr>
          <a:xfrm>
            <a:off x="537977" y="2949326"/>
            <a:ext cx="41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variable in variables for easy change to </a:t>
            </a:r>
            <a:r>
              <a:rPr lang="en-US" dirty="0" err="1">
                <a:solidFill>
                  <a:schemeClr val="bg1"/>
                </a:solidFill>
              </a:rPr>
              <a:t>citys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api_key</a:t>
            </a:r>
            <a:r>
              <a:rPr lang="en-US" dirty="0">
                <a:solidFill>
                  <a:schemeClr val="bg1"/>
                </a:solidFill>
              </a:rPr>
              <a:t>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1C6E8-16B5-1BA3-1CEB-D2E6B23628B7}"/>
              </a:ext>
            </a:extLst>
          </p:cNvPr>
          <p:cNvSpPr txBox="1"/>
          <p:nvPr/>
        </p:nvSpPr>
        <p:spPr>
          <a:xfrm>
            <a:off x="4572000" y="1733362"/>
            <a:ext cx="41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Robust ETL </a:t>
            </a:r>
            <a:r>
              <a:rPr lang="en-US" dirty="0" err="1">
                <a:solidFill>
                  <a:schemeClr val="bg1"/>
                </a:solidFill>
              </a:rPr>
              <a:t>pipline</a:t>
            </a:r>
            <a:r>
              <a:rPr lang="en-US" dirty="0">
                <a:solidFill>
                  <a:schemeClr val="bg1"/>
                </a:solidFill>
              </a:rPr>
              <a:t> for every province in Indonesia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37990-8E29-A1C4-3FC0-5E379361E216}"/>
              </a:ext>
            </a:extLst>
          </p:cNvPr>
          <p:cNvSpPr txBox="1"/>
          <p:nvPr/>
        </p:nvSpPr>
        <p:spPr>
          <a:xfrm>
            <a:off x="4648999" y="3976053"/>
            <a:ext cx="41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Idempotent code and easy parameter modification using Parameters function </a:t>
            </a:r>
          </a:p>
        </p:txBody>
      </p:sp>
    </p:spTree>
    <p:extLst>
      <p:ext uri="{BB962C8B-B14F-4D97-AF65-F5344CB8AC3E}">
        <p14:creationId xmlns:p14="http://schemas.microsoft.com/office/powerpoint/2010/main" val="181530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7B2AC2A-9695-BF24-9D80-D8857A52E7DB}"/>
              </a:ext>
            </a:extLst>
          </p:cNvPr>
          <p:cNvSpPr txBox="1"/>
          <p:nvPr/>
        </p:nvSpPr>
        <p:spPr>
          <a:xfrm>
            <a:off x="3865418" y="1610137"/>
            <a:ext cx="4111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Each province has its own unique schema and structure for its weather database.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weather database is designed as a time series database, while the dimension table can be joined with the weather tables of all provinces.</a:t>
            </a:r>
          </a:p>
          <a:p>
            <a:pPr lvl="1"/>
            <a:endParaRPr lang="en-ID" dirty="0">
              <a:solidFill>
                <a:schemeClr val="bg1"/>
              </a:solidFill>
            </a:endParaRPr>
          </a:p>
          <a:p>
            <a:pPr lvl="1"/>
            <a:r>
              <a:rPr lang="en-ID" dirty="0">
                <a:solidFill>
                  <a:schemeClr val="bg1"/>
                </a:solidFill>
              </a:rPr>
              <a:t>Every weather Database has been indexed to handle growing data.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6870F8E1-CB21-BDE0-9858-3D20E12FB3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23362">
            <a:off x="1235495" y="-85273"/>
            <a:ext cx="5584641" cy="16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37977" y="743697"/>
            <a:ext cx="30591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430750" y="757197"/>
            <a:ext cx="14736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80;p50">
            <a:extLst>
              <a:ext uri="{FF2B5EF4-FFF2-40B4-BE49-F238E27FC236}">
                <a16:creationId xmlns:a16="http://schemas.microsoft.com/office/drawing/2014/main" id="{397E258B-B2B2-6814-3A0D-47E4A70F2400}"/>
              </a:ext>
            </a:extLst>
          </p:cNvPr>
          <p:cNvSpPr txBox="1">
            <a:spLocks/>
          </p:cNvSpPr>
          <p:nvPr/>
        </p:nvSpPr>
        <p:spPr>
          <a:xfrm>
            <a:off x="537977" y="147887"/>
            <a:ext cx="77892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3200" dirty="0"/>
              <a:t>O3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675FA-DB86-52C2-93A7-898156001D83}"/>
              </a:ext>
            </a:extLst>
          </p:cNvPr>
          <p:cNvSpPr txBox="1"/>
          <p:nvPr/>
        </p:nvSpPr>
        <p:spPr>
          <a:xfrm>
            <a:off x="5184039" y="2135650"/>
            <a:ext cx="1670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{city}</a:t>
            </a:r>
            <a:r>
              <a:rPr lang="en-ID" dirty="0">
                <a:solidFill>
                  <a:srgbClr val="CE9178"/>
                </a:solidFill>
                <a:latin typeface="Consolas" panose="020B0609020204030204" pitchFamily="49" charset="0"/>
              </a:rPr>
              <a:t>_weather 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75235B-C303-5DE2-C61D-7D701BACC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93" t="16163" r="33885" b="17428"/>
          <a:stretch/>
        </p:blipFill>
        <p:spPr>
          <a:xfrm>
            <a:off x="430750" y="1366508"/>
            <a:ext cx="2864113" cy="3415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5100EE-C275-0775-AF50-951777421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05" t="52495" r="38265" b="39169"/>
          <a:stretch/>
        </p:blipFill>
        <p:spPr>
          <a:xfrm>
            <a:off x="3710903" y="4067146"/>
            <a:ext cx="4616374" cy="6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3;p69">
            <a:extLst>
              <a:ext uri="{FF2B5EF4-FFF2-40B4-BE49-F238E27FC236}">
                <a16:creationId xmlns:a16="http://schemas.microsoft.com/office/drawing/2014/main" id="{6870F8E1-CB21-BDE0-9858-3D20E12FB3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23362">
            <a:off x="1235495" y="-85273"/>
            <a:ext cx="5584641" cy="16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37977" y="743697"/>
            <a:ext cx="30591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endParaRPr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430750" y="757197"/>
            <a:ext cx="14736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80;p50">
            <a:extLst>
              <a:ext uri="{FF2B5EF4-FFF2-40B4-BE49-F238E27FC236}">
                <a16:creationId xmlns:a16="http://schemas.microsoft.com/office/drawing/2014/main" id="{397E258B-B2B2-6814-3A0D-47E4A70F2400}"/>
              </a:ext>
            </a:extLst>
          </p:cNvPr>
          <p:cNvSpPr txBox="1">
            <a:spLocks/>
          </p:cNvSpPr>
          <p:nvPr/>
        </p:nvSpPr>
        <p:spPr>
          <a:xfrm>
            <a:off x="537977" y="147887"/>
            <a:ext cx="113968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3200" dirty="0"/>
              <a:t>O4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7D51F-48AF-77BD-BC88-B8A1BEB5B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5" t="14671" r="39419" b="26436"/>
          <a:stretch/>
        </p:blipFill>
        <p:spPr>
          <a:xfrm>
            <a:off x="695673" y="1550089"/>
            <a:ext cx="1925366" cy="1335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81E35F-A51B-BFB4-B8EE-410596A9CB27}"/>
              </a:ext>
            </a:extLst>
          </p:cNvPr>
          <p:cNvSpPr txBox="1"/>
          <p:nvPr/>
        </p:nvSpPr>
        <p:spPr>
          <a:xfrm>
            <a:off x="4764620" y="1607027"/>
            <a:ext cx="3414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Interactive time series graph and interactive filter such as dropdown and drag filter allowing users to explore patterns, trends, and relationships within the data.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6009D-26AA-BBF7-758C-52B3319C7F92}"/>
              </a:ext>
            </a:extLst>
          </p:cNvPr>
          <p:cNvSpPr txBox="1"/>
          <p:nvPr/>
        </p:nvSpPr>
        <p:spPr>
          <a:xfrm>
            <a:off x="4785630" y="4005095"/>
            <a:ext cx="4166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application is running on Docker, ensuring that it operates in the background without the risk of accidental shutdowns.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3A0FB94-CE6B-0DA8-2D95-E93906D7B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9" t="79764" r="47247" b="13592"/>
          <a:stretch/>
        </p:blipFill>
        <p:spPr>
          <a:xfrm>
            <a:off x="695673" y="3983241"/>
            <a:ext cx="4065215" cy="523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32DCA3-1736-948F-D8E8-1F1E4D1ED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6" t="7787" r="69004" b="71644"/>
          <a:stretch/>
        </p:blipFill>
        <p:spPr>
          <a:xfrm>
            <a:off x="2702570" y="1550090"/>
            <a:ext cx="2003602" cy="1335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F0B79B-9D76-2A8B-9ACA-80CFC775A346}"/>
              </a:ext>
            </a:extLst>
          </p:cNvPr>
          <p:cNvSpPr txBox="1"/>
          <p:nvPr/>
        </p:nvSpPr>
        <p:spPr>
          <a:xfrm>
            <a:off x="619507" y="3153370"/>
            <a:ext cx="416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graph and current weather constantly get updated if data </a:t>
            </a:r>
            <a:r>
              <a:rPr lang="en-US" dirty="0" err="1">
                <a:solidFill>
                  <a:schemeClr val="bg1"/>
                </a:solidFill>
              </a:rPr>
              <a:t>avaible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8BEF0F-B519-59A4-CB4D-6A724A4166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07" t="46868" r="52479" b="43015"/>
          <a:stretch/>
        </p:blipFill>
        <p:spPr>
          <a:xfrm>
            <a:off x="4909504" y="2901654"/>
            <a:ext cx="2178129" cy="100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5096235" y="4758974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https://www.linkedin.com/in/radenbimo/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500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Montserrat</vt:lpstr>
      <vt:lpstr>Montserrat ExtraLight</vt:lpstr>
      <vt:lpstr>Consolas</vt:lpstr>
      <vt:lpstr>Montserrat ExtraBold</vt:lpstr>
      <vt:lpstr>Futuristic Background by Slidesgo</vt:lpstr>
      <vt:lpstr>INDONESIA WEATHER </vt:lpstr>
      <vt:lpstr>PROBLEM STATEMENT</vt:lpstr>
      <vt:lpstr>Data Pipeline</vt:lpstr>
      <vt:lpstr>01</vt:lpstr>
      <vt:lpstr>Data from API Visualcrossing</vt:lpstr>
      <vt:lpstr>Airflow Structure</vt:lpstr>
      <vt:lpstr>Database </vt:lpstr>
      <vt:lpstr>App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MSI11</dc:creator>
  <cp:lastModifiedBy>Raden Bimo</cp:lastModifiedBy>
  <cp:revision>8</cp:revision>
  <dcterms:modified xsi:type="dcterms:W3CDTF">2023-07-08T20:30:17Z</dcterms:modified>
</cp:coreProperties>
</file>